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7" r:id="rId2"/>
    <p:sldId id="257" r:id="rId3"/>
    <p:sldId id="258" r:id="rId4"/>
    <p:sldId id="268" r:id="rId5"/>
    <p:sldId id="259" r:id="rId6"/>
    <p:sldId id="260" r:id="rId7"/>
    <p:sldId id="261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C7FF"/>
    <a:srgbClr val="CD7976"/>
    <a:srgbClr val="96D5CE"/>
    <a:srgbClr val="57B0A9"/>
    <a:srgbClr val="73FAEB"/>
    <a:srgbClr val="6CE3D9"/>
    <a:srgbClr val="8EFA00"/>
    <a:srgbClr val="73F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20"/>
    <p:restoredTop sz="94696"/>
  </p:normalViewPr>
  <p:slideViewPr>
    <p:cSldViewPr snapToGrid="0" snapToObjects="1">
      <p:cViewPr varScale="1">
        <p:scale>
          <a:sx n="65" d="100"/>
          <a:sy n="65" d="100"/>
        </p:scale>
        <p:origin x="24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B8617-68D5-C54B-B259-3B59C636A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DC59A-29C8-DD4A-BA80-967E98D8A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48736-2020-1042-9F99-39DE0E5DF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E8C18-88B4-7F4A-8D4D-6511CC94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B4945-7C3B-C649-A764-738B43A7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17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AC036-AAFD-7D4B-805A-6E0F1836C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4DB8C-2B2E-554A-AD13-C46DF90FA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58E5B-E4C8-5C46-A765-34E70A0EA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68651-E0DA-3347-9B4E-6437476A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6ED38-A84E-DF40-A86D-4AD4C5025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31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E81BDD-96D4-4B4E-A479-2DC1B0E7E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9B6F2-53CC-8F4D-A68F-35B741405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61B22-C3AF-2B41-A3A1-F5E6334C6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E3FD2-4B71-2845-B5D9-CEE11516B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69F20-4E79-354C-9C25-846E66493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4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998FF-473D-E443-8A75-FFA5A2CC4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51CD8-C644-5345-8EB6-E7238AD40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B89A7-CBC8-C442-8823-2AB605E99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D5D11-8590-F742-96B8-D6FD5D6E6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8734E-4B3E-B441-B5FC-CFFB859F1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88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10C17-E360-EF4B-9804-912A8A3D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078E8-D3BF-CE4D-BC10-37CF2D2AD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FAE4D-FF0F-7449-AACA-A3BF4804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F4B2D-5BD3-9142-B290-59D1C5B3E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54610-192E-794E-9A3E-D6A3592C1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74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1B662-6507-E344-B9F9-C5A29657E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690C1-F066-8640-B250-77094B326A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722BF-C2E8-6D4D-95B3-68A0562BB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BE743-D693-8F4E-875C-43FE99E0C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38622-314D-634C-88A1-4D37B62B6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DC602-47E1-7845-801B-D7DB32C94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18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E58A6-2B12-E64C-B94A-0D1D2BA14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A1B94-645E-C447-A0E9-302CE5AD6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C096F7-C4AD-8849-8D97-49A907E1A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340555-F375-A04E-B7ED-449A217B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B2D53-BBC5-7244-B459-40248F2E2B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790AA-DDF3-F345-9186-4292C231B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AF199B-4C5E-B640-9B91-CF87F399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ACBD08-A43B-8E42-B5F6-8A00F365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2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ECF1E-D80F-8744-86F6-92F6812BA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54C43D-0D06-C04E-8DEE-2C6CEC96B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86843-953E-8844-825E-38CAC3C47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94B55C-7CF9-C74D-B202-2632ADB7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55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59536-69A8-2247-A156-25B465B2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E4C117-7522-DD42-9840-36DD96059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CB40F-51DB-344C-B1E9-229788061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68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205CA-A116-8B4F-9CED-AA83CF47B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613A0-043C-A34C-B581-C830F267F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5E9DB1-A460-1B42-8D8A-12EAC39C82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9ACAA-1BB6-854E-B948-B97A253F7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7C157-7EF1-6A42-9826-D9C2EEDB2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B35603-5402-6348-870D-D67E2341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38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3582-22E9-2642-99BC-533116F2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2493D3-75E6-604E-B966-2429968E08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1DCC0-7661-6D4D-BF7C-9FF6451E8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083CA-6BCD-8B47-A0D3-E481B2C27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D98BC-0735-7946-AADB-0592485A2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926A0-01F4-1443-9918-0D5C3793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33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E21A-26D9-0F4E-9655-C32970BFC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9B22F-E3F4-5644-A170-F2BF71E17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9BB84-2769-8240-82C9-6B6D08E6A3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4308F-08F7-DB43-A204-27A481BAA00C}" type="datetimeFigureOut">
              <a:rPr lang="en-US" smtClean="0"/>
              <a:t>6/27/18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07005-064B-3C4A-8EF5-360884192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A8343-52D7-2A4A-8890-B90F2B41E1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1BD9C-96F7-1647-8E10-9890CE345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70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2ABC2-DD29-5A40-8D50-E337E0D05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latin typeface="Courier" pitchFamily="2" charset="0"/>
              </a:rPr>
              <a:t>Hidden Treasure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F1E247-54A7-7B4F-B7DA-54EED06952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April Bala</a:t>
            </a:r>
          </a:p>
        </p:txBody>
      </p:sp>
    </p:spTree>
    <p:extLst>
      <p:ext uri="{BB962C8B-B14F-4D97-AF65-F5344CB8AC3E}">
        <p14:creationId xmlns:p14="http://schemas.microsoft.com/office/powerpoint/2010/main" val="3574190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EAEDE-6085-A14E-BB16-6B71D0989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731520"/>
            <a:ext cx="12192000" cy="2971800"/>
          </a:xfrm>
        </p:spPr>
        <p:txBody>
          <a:bodyPr anchor="ctr"/>
          <a:lstStyle/>
          <a:p>
            <a:r>
              <a:rPr lang="en-US" b="1" i="1" dirty="0">
                <a:latin typeface="Courier Oblique" pitchFamily="2" charset="0"/>
              </a:rPr>
              <a:t>Any questions? </a:t>
            </a:r>
          </a:p>
        </p:txBody>
      </p:sp>
      <p:pic>
        <p:nvPicPr>
          <p:cNvPr id="8" name="Graphic 7" descr="Grinning Face with No Fill">
            <a:extLst>
              <a:ext uri="{FF2B5EF4-FFF2-40B4-BE49-F238E27FC236}">
                <a16:creationId xmlns:a16="http://schemas.microsoft.com/office/drawing/2014/main" id="{B69D589A-B33F-4C41-A6F7-ADD05ACFE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5958" y="2971800"/>
            <a:ext cx="3720084" cy="372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60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57CC7-8728-3841-90C0-55405F004C7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b="1" dirty="0">
                <a:latin typeface="Courier" pitchFamily="2" charset="0"/>
              </a:rPr>
              <a:t>App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EF733-8028-DD4B-9DA6-6EBB961950C9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App Name: Hidden Treasure</a:t>
            </a: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App Genre: Lifestyle</a:t>
            </a:r>
          </a:p>
          <a:p>
            <a:pPr fontAlgn="base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App Purpose:</a:t>
            </a:r>
          </a:p>
          <a:p>
            <a:pPr lvl="1" fontAlgn="base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 find the items that others have or things people refuse to share</a:t>
            </a:r>
          </a:p>
          <a:p>
            <a:pPr lvl="1" fontAlgn="base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 help individuals find the items they can't find</a:t>
            </a:r>
          </a:p>
          <a:p>
            <a:pPr marL="0" indent="0">
              <a:buNone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822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1EE8-5D43-8A4B-BDA2-C86706FCF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10CCB-31F8-924E-9575-FDE8D0FAE37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3200" dirty="0">
                <a:latin typeface="Helvetica" pitchFamily="2" charset="0"/>
              </a:rPr>
              <a:t>What the app does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Creates posts of items users want to find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Allows users help each other to find these items</a:t>
            </a:r>
          </a:p>
          <a:p>
            <a:pPr marL="457200" lvl="1" indent="0">
              <a:buNone/>
            </a:pPr>
            <a:endParaRPr lang="en-US" sz="2800" dirty="0">
              <a:latin typeface="Helvetica" pitchFamily="2" charset="0"/>
            </a:endParaRPr>
          </a:p>
          <a:p>
            <a:r>
              <a:rPr lang="en-US" sz="3200" dirty="0">
                <a:latin typeface="Helvetica" pitchFamily="2" charset="0"/>
              </a:rPr>
              <a:t>What the app does not do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Does not require users to purchase items, if purchasable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Does not allow users to make purchases within the app</a:t>
            </a:r>
          </a:p>
          <a:p>
            <a:pPr lvl="1"/>
            <a:endParaRPr lang="en-US" sz="28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983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1EE8-5D43-8A4B-BDA2-C86706FCF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Scope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10CCB-31F8-924E-9575-FDE8D0FAE37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3200" dirty="0">
                <a:latin typeface="Helvetica" pitchFamily="2" charset="0"/>
              </a:rPr>
              <a:t>Main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POST items to find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BROWSE other user’s hidden treasures, HELP others to FIND them</a:t>
            </a:r>
          </a:p>
          <a:p>
            <a:pPr marL="457200" lvl="1" indent="0">
              <a:buNone/>
            </a:pPr>
            <a:endParaRPr lang="en-US" sz="2800" dirty="0">
              <a:latin typeface="Helvetica" pitchFamily="2" charset="0"/>
            </a:endParaRPr>
          </a:p>
          <a:p>
            <a:r>
              <a:rPr lang="en-US" sz="3200" dirty="0">
                <a:latin typeface="Helvetica" pitchFamily="2" charset="0"/>
              </a:rPr>
              <a:t>Non-included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In-app browser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No direct camera access, but instead allows access to photos in device to upload to a post</a:t>
            </a:r>
          </a:p>
          <a:p>
            <a:pPr lvl="1"/>
            <a:endParaRPr lang="en-US" sz="28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904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25BB-0904-2246-9197-F34C37975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894" y="365125"/>
            <a:ext cx="5146233" cy="1325563"/>
          </a:xfrm>
        </p:spPr>
        <p:txBody>
          <a:bodyPr/>
          <a:lstStyle/>
          <a:p>
            <a:r>
              <a:rPr lang="en-US" b="1" dirty="0">
                <a:latin typeface="Courier" pitchFamily="2" charset="0"/>
              </a:rPr>
              <a:t>Persona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58984F-10D1-2144-A5AF-2B82B59B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086797"/>
              </p:ext>
            </p:extLst>
          </p:nvPr>
        </p:nvGraphicFramePr>
        <p:xfrm>
          <a:off x="5940568" y="413826"/>
          <a:ext cx="5907316" cy="603504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765471">
                  <a:extLst>
                    <a:ext uri="{9D8B030D-6E8A-4147-A177-3AD203B41FA5}">
                      <a16:colId xmlns:a16="http://schemas.microsoft.com/office/drawing/2014/main" val="860048026"/>
                    </a:ext>
                  </a:extLst>
                </a:gridCol>
                <a:gridCol w="4141845">
                  <a:extLst>
                    <a:ext uri="{9D8B030D-6E8A-4147-A177-3AD203B41FA5}">
                      <a16:colId xmlns:a16="http://schemas.microsoft.com/office/drawing/2014/main" val="2784648888"/>
                    </a:ext>
                  </a:extLst>
                </a:gridCol>
              </a:tblGrid>
              <a:tr h="283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Hazel Grace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17101075"/>
                  </a:ext>
                </a:extLst>
              </a:tr>
              <a:tr h="283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Job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College student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70178527"/>
                  </a:ext>
                </a:extLst>
              </a:tr>
              <a:tr h="283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Demographics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Age: 20 years old</a:t>
                      </a:r>
                      <a:endParaRPr lang="en-US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rtl="0"/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Characteristics: 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second-year college student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lives at home with parents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goes to the gym three times a week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babysits neighbor’s kids 2-3 times a week</a:t>
                      </a:r>
                      <a:endParaRPr lang="en-US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9745776"/>
                  </a:ext>
                </a:extLst>
              </a:tr>
              <a:tr h="283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Goals and tasks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look cute, fit, and fashionable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keep up with current trends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Hopes to find the things people have without having to bug them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46101796"/>
                  </a:ext>
                </a:extLst>
              </a:tr>
              <a:tr h="283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Environment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Has a laptop for school, but she also uses it for leisure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When she’s not at the gym or not working on homework, she’s on her phone 80% of the time</a:t>
                      </a:r>
                      <a:endParaRPr lang="en-US" sz="1800" b="0" i="0" dirty="0">
                        <a:effectLst/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93609604"/>
                  </a:ext>
                </a:extLst>
              </a:tr>
              <a:tr h="366422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Quote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“Oh my gosh, that’s so cute, I wonder where she got it?”</a:t>
                      </a:r>
                      <a:endParaRPr lang="en-US" sz="1800" b="0" i="0" dirty="0">
                        <a:latin typeface="Arial" panose="020B0604020202020204" pitchFamily="34" charset="0"/>
                        <a:ea typeface="Helvetica Neue" panose="02000503000000020004" pitchFamily="2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72925059"/>
                  </a:ext>
                </a:extLst>
              </a:tr>
            </a:tbl>
          </a:graphicData>
        </a:graphic>
      </p:graphicFrame>
      <p:pic>
        <p:nvPicPr>
          <p:cNvPr id="5" name="Picture 2" descr="https://lh6.googleusercontent.com/d22bavtqoEubp8TUPVtH06qhEP3IJ-8nKvgj5WrfUWsg7la7ezecuOoUfzi8AJxuVU-qh75hp5SOscfrYW7Gftk6VCoXc7h1mgzeapbplvOqTefyOkwcLM00FDuM0JUMkuEiEaDd">
            <a:extLst>
              <a:ext uri="{FF2B5EF4-FFF2-40B4-BE49-F238E27FC236}">
                <a16:creationId xmlns:a16="http://schemas.microsoft.com/office/drawing/2014/main" id="{8A4B108C-6A92-A24A-8368-82D2DBC70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94" y="1710574"/>
            <a:ext cx="5146233" cy="344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139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08483-3374-A84F-AB30-CD1A2AE33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Test Case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BEAC1-A3DB-3942-8974-D1A666100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58" y="1825625"/>
            <a:ext cx="6150429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Create a post on the Hidden Treasures app.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800" dirty="0">
                <a:latin typeface="Helvetica" pitchFamily="2" charset="0"/>
              </a:rPr>
              <a:t> Let the app community know that the treasure you are looking for is a pair of heels. Upload a picture of these heels to your post.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D7F033-0499-F540-A16A-8D42A59FE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200" y="804863"/>
            <a:ext cx="37846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038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68174-6FEE-AF45-B34B-8DCD6E496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Test Case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133FD-D422-EF46-8EE9-38105EC79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2" y="1657577"/>
            <a:ext cx="6493329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Go to the Browse page on the Hidden Treasure app, help someone who is trying to find a black backpack with palm trees on it.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Let them know that the backpack can be found online on Nordstrom, with the following link: https://shop.nordstrom.com/s/herschel-supply-co-grove-backpack/4640754?origin=keywordsearch-personalizedsort&amp;color=brick%20red%2F%20peach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550140-92A2-E640-A1AD-9F116CEFF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7300" y="522515"/>
            <a:ext cx="37465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68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>
            <a:extLst>
              <a:ext uri="{FF2B5EF4-FFF2-40B4-BE49-F238E27FC236}">
                <a16:creationId xmlns:a16="http://schemas.microsoft.com/office/drawing/2014/main" id="{143F5FF9-12EC-0242-8446-81D30A9AD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8061" y="990988"/>
            <a:ext cx="5975102" cy="870344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5400" b="1" dirty="0">
                <a:latin typeface="Courier" pitchFamily="2" charset="0"/>
              </a:rPr>
            </a:br>
            <a:r>
              <a:rPr lang="en-US" sz="5400" b="1" dirty="0">
                <a:latin typeface="Courier" pitchFamily="2" charset="0"/>
              </a:rPr>
              <a:t>App Icon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5EADC176-62A0-AC41-9D8C-694893F77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8061" y="1861332"/>
            <a:ext cx="5975102" cy="3723963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Treasure map like 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 in red, similar to “X marks the spot” on an actual treasure map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A15967-8FCD-F94C-AC02-89DF1F87A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29" y="781602"/>
            <a:ext cx="49403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76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B41D-5AEF-E44B-9D4E-399F7A687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300" y="2720181"/>
            <a:ext cx="3423557" cy="1325563"/>
          </a:xfrm>
        </p:spPr>
        <p:txBody>
          <a:bodyPr/>
          <a:lstStyle/>
          <a:p>
            <a:r>
              <a:rPr lang="en-US" b="1" dirty="0">
                <a:latin typeface="Courier" pitchFamily="2" charset="0"/>
              </a:rPr>
              <a:t>Prototype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4CDA4C-CDE6-5041-BB46-FAAE2094A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872" y="136526"/>
            <a:ext cx="3572335" cy="6492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878AA8-7B08-3F45-B077-2CEEB8F69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836" y="136526"/>
            <a:ext cx="3622473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2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1611</TotalTime>
  <Words>401</Words>
  <Application>Microsoft Macintosh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Courier</vt:lpstr>
      <vt:lpstr>Courier New</vt:lpstr>
      <vt:lpstr>Courier Oblique</vt:lpstr>
      <vt:lpstr>Helvetica</vt:lpstr>
      <vt:lpstr>Helvetica Neue</vt:lpstr>
      <vt:lpstr>Office Theme</vt:lpstr>
      <vt:lpstr>Hidden Treasure</vt:lpstr>
      <vt:lpstr>App Concept</vt:lpstr>
      <vt:lpstr>Scope</vt:lpstr>
      <vt:lpstr>Scope (cont.)</vt:lpstr>
      <vt:lpstr>Persona</vt:lpstr>
      <vt:lpstr>Test Case #1</vt:lpstr>
      <vt:lpstr>Test Case #2</vt:lpstr>
      <vt:lpstr> App Icon</vt:lpstr>
      <vt:lpstr>Prototype</vt:lpstr>
      <vt:lpstr>Any questions? 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Hidden Treasures</dc:title>
  <dc:creator>April-Angela Bala</dc:creator>
  <cp:lastModifiedBy>April-Angela Bala</cp:lastModifiedBy>
  <cp:revision>33</cp:revision>
  <dcterms:created xsi:type="dcterms:W3CDTF">2018-06-21T05:45:34Z</dcterms:created>
  <dcterms:modified xsi:type="dcterms:W3CDTF">2018-06-27T21:36:24Z</dcterms:modified>
</cp:coreProperties>
</file>

<file path=docProps/thumbnail.jpeg>
</file>